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2"/>
  </p:notesMasterIdLst>
  <p:sldIdLst>
    <p:sldId id="318" r:id="rId2"/>
    <p:sldId id="324" r:id="rId3"/>
    <p:sldId id="333" r:id="rId4"/>
    <p:sldId id="330" r:id="rId5"/>
    <p:sldId id="331" r:id="rId6"/>
    <p:sldId id="336" r:id="rId7"/>
    <p:sldId id="328" r:id="rId8"/>
    <p:sldId id="323" r:id="rId9"/>
    <p:sldId id="332" r:id="rId10"/>
    <p:sldId id="335" r:id="rId11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9A"/>
    <a:srgbClr val="66CCFF"/>
    <a:srgbClr val="00B0F0"/>
    <a:srgbClr val="66FFFF"/>
    <a:srgbClr val="192343"/>
    <a:srgbClr val="1D2A3C"/>
    <a:srgbClr val="1E5487"/>
    <a:srgbClr val="18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 autoAdjust="0"/>
    <p:restoredTop sz="96257" autoAdjust="0"/>
  </p:normalViewPr>
  <p:slideViewPr>
    <p:cSldViewPr snapToGrid="0">
      <p:cViewPr varScale="1">
        <p:scale>
          <a:sx n="150" d="100"/>
          <a:sy n="150" d="100"/>
        </p:scale>
        <p:origin x="150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70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0F5FC-E002-43DE-9945-7363D555C4A6}" type="datetimeFigureOut">
              <a:rPr lang="en-US" smtClean="0"/>
              <a:t>3/31/2017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4471C-E4E4-4C4A-8ECD-904043C2E6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1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376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9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90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6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06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34471C-E4E4-4C4A-8ECD-904043C2E6D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8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03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103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4471C-E4E4-4C4A-8ECD-904043C2E6D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6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20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35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22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6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495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1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48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6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6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08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C441-73BB-44DE-8E65-A5CA820EB4A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3/31/2017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B3043-242C-4299-9D3A-14FFDD09938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49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hyperlink" Target="http://webtomed.com/marketing/presentation-activity-report/webtomed-monthly-activity-report.htm" TargetMode="External"/><Relationship Id="rId18" Type="http://schemas.openxmlformats.org/officeDocument/2006/relationships/image" Target="../media/image22.png"/><Relationship Id="rId26" Type="http://schemas.openxmlformats.org/officeDocument/2006/relationships/hyperlink" Target="http://www.optimalwellnessmd.com/" TargetMode="External"/><Relationship Id="rId3" Type="http://schemas.openxmlformats.org/officeDocument/2006/relationships/image" Target="../media/image10.jpg"/><Relationship Id="rId21" Type="http://schemas.openxmlformats.org/officeDocument/2006/relationships/hyperlink" Target="http://www.prestigerejuvenation.com/" TargetMode="External"/><Relationship Id="rId34" Type="http://schemas.openxmlformats.org/officeDocument/2006/relationships/hyperlink" Target="http://practice-news.com/assets/eblast/issues/asim-medical/20160414/index.html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hyperlink" Target="http://www.thrivehealthmd.com/" TargetMode="External"/><Relationship Id="rId25" Type="http://schemas.openxmlformats.org/officeDocument/2006/relationships/hyperlink" Target="http://www.nuvayda.com/" TargetMode="External"/><Relationship Id="rId33" Type="http://schemas.openxmlformats.org/officeDocument/2006/relationships/hyperlink" Target="http://practice-news.com/assets/eblast/issues/thrive-health-md/20160331/index.html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29" Type="http://schemas.openxmlformats.org/officeDocument/2006/relationships/hyperlink" Target="https://www.google.com/search?q=hot+flashes+studio+city+ca&amp;ie=utf-8&amp;oe=utf-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hyperlink" Target="http://www.pacenters.com/" TargetMode="External"/><Relationship Id="rId32" Type="http://schemas.openxmlformats.org/officeDocument/2006/relationships/hyperlink" Target="https://www.facebook.com/JonRicEdmondOklahoma/" TargetMode="External"/><Relationship Id="rId5" Type="http://schemas.openxmlformats.org/officeDocument/2006/relationships/image" Target="../media/image12.png"/><Relationship Id="rId15" Type="http://schemas.openxmlformats.org/officeDocument/2006/relationships/hyperlink" Target="http://www.hormoneharmony.com/" TargetMode="External"/><Relationship Id="rId23" Type="http://schemas.openxmlformats.org/officeDocument/2006/relationships/hyperlink" Target="http://www.mid-florida-medical.com/" TargetMode="External"/><Relationship Id="rId28" Type="http://schemas.openxmlformats.org/officeDocument/2006/relationships/hyperlink" Target="https://www.google.com/search?q=low+libido+naples+fl&amp;ie=utf-8&amp;oe=utf-8#q=telomere+testing+boca+raton+fl" TargetMode="External"/><Relationship Id="rId10" Type="http://schemas.openxmlformats.org/officeDocument/2006/relationships/image" Target="../media/image17.png"/><Relationship Id="rId19" Type="http://schemas.openxmlformats.org/officeDocument/2006/relationships/hyperlink" Target="http://www.integrativemedicinenc.com/" TargetMode="External"/><Relationship Id="rId31" Type="http://schemas.openxmlformats.org/officeDocument/2006/relationships/hyperlink" Target="https://www.facebook.com/AgelessLivingInc/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Relationship Id="rId22" Type="http://schemas.openxmlformats.org/officeDocument/2006/relationships/hyperlink" Target="http://www.tcfxmed.com/" TargetMode="External"/><Relationship Id="rId27" Type="http://schemas.openxmlformats.org/officeDocument/2006/relationships/hyperlink" Target="https://www.google.com/search?q=low+libido+naples+fl&amp;ie=utf-8&amp;oe=utf-8" TargetMode="External"/><Relationship Id="rId30" Type="http://schemas.openxmlformats.org/officeDocument/2006/relationships/hyperlink" Target="https://www.facebook.com/Toepperwein-Family-Practice-and-Wellness-Center-119669858049112/" TargetMode="External"/><Relationship Id="rId35" Type="http://schemas.openxmlformats.org/officeDocument/2006/relationships/hyperlink" Target="http://practice-news.com/assets/eblast/issues/peaks-of-health/20160317/index.html" TargetMode="External"/><Relationship Id="rId8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97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10" y="3138971"/>
            <a:ext cx="2770717" cy="5596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9" y="1685075"/>
            <a:ext cx="3171548" cy="559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9" y="4729642"/>
            <a:ext cx="2470333" cy="5596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015" y="1523060"/>
            <a:ext cx="2163651" cy="1482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9" y="1523060"/>
            <a:ext cx="2163650" cy="1482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63" y="1523060"/>
            <a:ext cx="2163650" cy="14820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016" y="3081402"/>
            <a:ext cx="2163648" cy="14820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39" y="3081402"/>
            <a:ext cx="2163650" cy="14820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63" y="3081402"/>
            <a:ext cx="2163650" cy="1482038"/>
          </a:xfrm>
          <a:prstGeom prst="rect">
            <a:avLst/>
          </a:prstGeom>
        </p:spPr>
      </p:pic>
      <p:pic>
        <p:nvPicPr>
          <p:cNvPr id="17" name="Picture 16">
            <a:hlinkClick r:id="rId13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015" y="4594670"/>
            <a:ext cx="2163650" cy="1138105"/>
          </a:xfrm>
          <a:prstGeom prst="rect">
            <a:avLst/>
          </a:prstGeom>
        </p:spPr>
      </p:pic>
      <p:pic>
        <p:nvPicPr>
          <p:cNvPr id="20" name="Picture 19">
            <a:hlinkClick r:id="rId15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67" y="2369758"/>
            <a:ext cx="240888" cy="240888"/>
          </a:xfrm>
          <a:prstGeom prst="rect">
            <a:avLst/>
          </a:prstGeom>
        </p:spPr>
      </p:pic>
      <p:pic>
        <p:nvPicPr>
          <p:cNvPr id="21" name="Picture 20">
            <a:hlinkClick r:id="rId17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2369758"/>
            <a:ext cx="240888" cy="240888"/>
          </a:xfrm>
          <a:prstGeom prst="rect">
            <a:avLst/>
          </a:prstGeom>
        </p:spPr>
      </p:pic>
      <p:pic>
        <p:nvPicPr>
          <p:cNvPr id="22" name="Picture 21">
            <a:hlinkClick r:id="rId19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56" y="2369758"/>
            <a:ext cx="240888" cy="240888"/>
          </a:xfrm>
          <a:prstGeom prst="rect">
            <a:avLst/>
          </a:prstGeom>
        </p:spPr>
      </p:pic>
      <p:pic>
        <p:nvPicPr>
          <p:cNvPr id="23" name="Picture 22">
            <a:hlinkClick r:id="rId21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1" y="2369758"/>
            <a:ext cx="240888" cy="240888"/>
          </a:xfrm>
          <a:prstGeom prst="rect">
            <a:avLst/>
          </a:prstGeom>
        </p:spPr>
      </p:pic>
      <p:pic>
        <p:nvPicPr>
          <p:cNvPr id="24" name="Picture 23">
            <a:hlinkClick r:id="rId22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52" y="2369758"/>
            <a:ext cx="240888" cy="240888"/>
          </a:xfrm>
          <a:prstGeom prst="rect">
            <a:avLst/>
          </a:prstGeom>
        </p:spPr>
      </p:pic>
      <p:pic>
        <p:nvPicPr>
          <p:cNvPr id="25" name="Picture 24">
            <a:hlinkClick r:id="rId23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80" y="2369758"/>
            <a:ext cx="240888" cy="240888"/>
          </a:xfrm>
          <a:prstGeom prst="rect">
            <a:avLst/>
          </a:prstGeom>
        </p:spPr>
      </p:pic>
      <p:pic>
        <p:nvPicPr>
          <p:cNvPr id="26" name="Picture 25">
            <a:hlinkClick r:id="rId24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15" y="2369758"/>
            <a:ext cx="240888" cy="240888"/>
          </a:xfrm>
          <a:prstGeom prst="rect">
            <a:avLst/>
          </a:prstGeom>
        </p:spPr>
      </p:pic>
      <p:pic>
        <p:nvPicPr>
          <p:cNvPr id="27" name="Picture 26">
            <a:hlinkClick r:id="rId25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76" y="2369758"/>
            <a:ext cx="240888" cy="240888"/>
          </a:xfrm>
          <a:prstGeom prst="rect">
            <a:avLst/>
          </a:prstGeom>
        </p:spPr>
      </p:pic>
      <p:pic>
        <p:nvPicPr>
          <p:cNvPr id="28" name="Picture 27">
            <a:hlinkClick r:id="rId26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04" y="2369758"/>
            <a:ext cx="240888" cy="240888"/>
          </a:xfrm>
          <a:prstGeom prst="rect">
            <a:avLst/>
          </a:prstGeom>
        </p:spPr>
      </p:pic>
      <p:pic>
        <p:nvPicPr>
          <p:cNvPr id="29" name="Picture 28">
            <a:hlinkClick r:id="rId27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67" y="3928101"/>
            <a:ext cx="240888" cy="240888"/>
          </a:xfrm>
          <a:prstGeom prst="rect">
            <a:avLst/>
          </a:prstGeom>
        </p:spPr>
      </p:pic>
      <p:pic>
        <p:nvPicPr>
          <p:cNvPr id="30" name="Picture 29">
            <a:hlinkClick r:id="rId28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3928101"/>
            <a:ext cx="240888" cy="240888"/>
          </a:xfrm>
          <a:prstGeom prst="rect">
            <a:avLst/>
          </a:prstGeom>
        </p:spPr>
      </p:pic>
      <p:pic>
        <p:nvPicPr>
          <p:cNvPr id="31" name="Picture 30">
            <a:hlinkClick r:id="rId29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56" y="3928101"/>
            <a:ext cx="240888" cy="240888"/>
          </a:xfrm>
          <a:prstGeom prst="rect">
            <a:avLst/>
          </a:prstGeom>
        </p:spPr>
      </p:pic>
      <p:pic>
        <p:nvPicPr>
          <p:cNvPr id="32" name="Picture 31">
            <a:hlinkClick r:id="rId30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191" y="3928101"/>
            <a:ext cx="240888" cy="240888"/>
          </a:xfrm>
          <a:prstGeom prst="rect">
            <a:avLst/>
          </a:prstGeom>
        </p:spPr>
      </p:pic>
      <p:pic>
        <p:nvPicPr>
          <p:cNvPr id="33" name="Picture 32">
            <a:hlinkClick r:id="rId31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352" y="3928101"/>
            <a:ext cx="240888" cy="240888"/>
          </a:xfrm>
          <a:prstGeom prst="rect">
            <a:avLst/>
          </a:prstGeom>
        </p:spPr>
      </p:pic>
      <p:pic>
        <p:nvPicPr>
          <p:cNvPr id="34" name="Picture 33">
            <a:hlinkClick r:id="rId32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80" y="3928101"/>
            <a:ext cx="240888" cy="240888"/>
          </a:xfrm>
          <a:prstGeom prst="rect">
            <a:avLst/>
          </a:prstGeom>
        </p:spPr>
      </p:pic>
      <p:pic>
        <p:nvPicPr>
          <p:cNvPr id="35" name="Picture 34">
            <a:hlinkClick r:id="rId33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115" y="3928101"/>
            <a:ext cx="240888" cy="240888"/>
          </a:xfrm>
          <a:prstGeom prst="rect">
            <a:avLst/>
          </a:prstGeom>
        </p:spPr>
      </p:pic>
      <p:pic>
        <p:nvPicPr>
          <p:cNvPr id="36" name="Picture 35">
            <a:hlinkClick r:id="rId34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76" y="3928101"/>
            <a:ext cx="240888" cy="240888"/>
          </a:xfrm>
          <a:prstGeom prst="rect">
            <a:avLst/>
          </a:prstGeom>
        </p:spPr>
      </p:pic>
      <p:pic>
        <p:nvPicPr>
          <p:cNvPr id="37" name="Picture 36">
            <a:hlinkClick r:id="rId35"/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04" y="3928101"/>
            <a:ext cx="240888" cy="24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8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9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4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49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3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64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6775" y="5896987"/>
            <a:ext cx="941753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solidFill>
                  <a:srgbClr val="00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sz="1700" b="1" dirty="0">
                <a:solidFill>
                  <a:srgbClr val="00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 ONLY </a:t>
            </a:r>
            <a:r>
              <a:rPr lang="en-US" sz="1700" dirty="0">
                <a:solidFill>
                  <a:srgbClr val="00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</a:t>
            </a:r>
            <a:r>
              <a:rPr lang="en-US" sz="1700" b="1" dirty="0">
                <a:solidFill>
                  <a:srgbClr val="00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MMI Conference </a:t>
            </a:r>
            <a:r>
              <a:rPr lang="en-US" sz="1700" dirty="0">
                <a:solidFill>
                  <a:srgbClr val="0050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Las Vegas, NV.</a:t>
            </a:r>
          </a:p>
        </p:txBody>
      </p:sp>
    </p:spTree>
    <p:extLst>
      <p:ext uri="{BB962C8B-B14F-4D97-AF65-F5344CB8AC3E}">
        <p14:creationId xmlns:p14="http://schemas.microsoft.com/office/powerpoint/2010/main" val="228336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13493</TotalTime>
  <Words>23</Words>
  <Application>Microsoft Office PowerPoint</Application>
  <PresentationFormat>Widescreen</PresentationFormat>
  <Paragraphs>11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Rafal Karluk</dc:creator>
  <cp:lastModifiedBy>rafalxpl</cp:lastModifiedBy>
  <cp:revision>512</cp:revision>
  <dcterms:created xsi:type="dcterms:W3CDTF">2013-12-04T17:32:31Z</dcterms:created>
  <dcterms:modified xsi:type="dcterms:W3CDTF">2017-03-31T17:43:22Z</dcterms:modified>
</cp:coreProperties>
</file>